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4" r:id="rId1"/>
  </p:sld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0" r:id="rId25"/>
    <p:sldId id="281" r:id="rId26"/>
    <p:sldId id="282" r:id="rId27"/>
    <p:sldId id="277" r:id="rId28"/>
    <p:sldId id="278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5" d="100"/>
          <a:sy n="85" d="100"/>
        </p:scale>
        <p:origin x="-66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F4EE-6AA4-4033-9B72-75322EBE6352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6597-AD74-42D7-B400-5D44CDB0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F4EE-6AA4-4033-9B72-75322EBE6352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6597-AD74-42D7-B400-5D44CDB0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F4EE-6AA4-4033-9B72-75322EBE6352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6597-AD74-42D7-B400-5D44CDB0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F4EE-6AA4-4033-9B72-75322EBE6352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6597-AD74-42D7-B400-5D44CDB0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F4EE-6AA4-4033-9B72-75322EBE6352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6597-AD74-42D7-B400-5D44CDB0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F4EE-6AA4-4033-9B72-75322EBE6352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6597-AD74-42D7-B400-5D44CDB0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F4EE-6AA4-4033-9B72-75322EBE6352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6597-AD74-42D7-B400-5D44CDB0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F4EE-6AA4-4033-9B72-75322EBE6352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6597-AD74-42D7-B400-5D44CDB0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F4EE-6AA4-4033-9B72-75322EBE6352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6597-AD74-42D7-B400-5D44CDB0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F4EE-6AA4-4033-9B72-75322EBE6352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6597-AD74-42D7-B400-5D44CDB0B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F4EE-6AA4-4033-9B72-75322EBE6352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2A6597-AD74-42D7-B400-5D44CDB0B1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F2F4EE-6AA4-4033-9B72-75322EBE6352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2A6597-AD74-42D7-B400-5D44CDB0B1D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052736"/>
            <a:ext cx="58326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Казахстан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Казахский Национальный Университет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имени Аль-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Фараби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Высшая школа Экономики и Бизнеса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Кафедра «Финансы»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1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819736" y="332656"/>
            <a:ext cx="7521575" cy="3816350"/>
            <a:chOff x="521" y="663"/>
            <a:chExt cx="4738" cy="2404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521" y="663"/>
              <a:ext cx="4738" cy="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663"/>
              <a:ext cx="4743" cy="2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831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755650" y="620713"/>
            <a:ext cx="8107363" cy="2879725"/>
            <a:chOff x="476" y="391"/>
            <a:chExt cx="5107" cy="1814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6" y="391"/>
              <a:ext cx="4738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5107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586969" y="3789040"/>
            <a:ext cx="8316416" cy="669348"/>
            <a:chOff x="308" y="2211"/>
            <a:chExt cx="5442" cy="438"/>
          </a:xfrm>
        </p:grpSpPr>
        <p:sp>
          <p:nvSpPr>
            <p:cNvPr id="7" name="AutoShape 9"/>
            <p:cNvSpPr>
              <a:spLocks noChangeAspect="1" noChangeArrowheads="1" noTextEdit="1"/>
            </p:cNvSpPr>
            <p:nvPr/>
          </p:nvSpPr>
          <p:spPr bwMode="auto">
            <a:xfrm>
              <a:off x="308" y="2211"/>
              <a:ext cx="5442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9227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" y="2211"/>
              <a:ext cx="5448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809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729795" y="260648"/>
            <a:ext cx="7632700" cy="5387975"/>
            <a:chOff x="476" y="527"/>
            <a:chExt cx="4808" cy="3394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6" y="527"/>
              <a:ext cx="4808" cy="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527"/>
              <a:ext cx="4813" cy="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030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611188" y="692150"/>
            <a:ext cx="8229600" cy="2838450"/>
            <a:chOff x="385" y="436"/>
            <a:chExt cx="5184" cy="1788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385" y="436"/>
              <a:ext cx="5184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436"/>
              <a:ext cx="5190" cy="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611188" y="3500438"/>
            <a:ext cx="4105275" cy="238125"/>
            <a:chOff x="385" y="2205"/>
            <a:chExt cx="2586" cy="150"/>
          </a:xfrm>
        </p:grpSpPr>
        <p:sp>
          <p:nvSpPr>
            <p:cNvPr id="7" name="AutoShape 9"/>
            <p:cNvSpPr>
              <a:spLocks noChangeAspect="1" noChangeArrowheads="1" noTextEdit="1"/>
            </p:cNvSpPr>
            <p:nvPr/>
          </p:nvSpPr>
          <p:spPr bwMode="auto">
            <a:xfrm>
              <a:off x="385" y="2205"/>
              <a:ext cx="25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205"/>
              <a:ext cx="259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326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733" y="3639120"/>
            <a:ext cx="22764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179388" y="1268413"/>
            <a:ext cx="8229600" cy="2322512"/>
            <a:chOff x="113" y="799"/>
            <a:chExt cx="5184" cy="1463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113" y="799"/>
              <a:ext cx="5184" cy="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799"/>
              <a:ext cx="5190" cy="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764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229600" cy="380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6027" y="4725144"/>
            <a:ext cx="32670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20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498475" y="908050"/>
            <a:ext cx="8229600" cy="2095500"/>
            <a:chOff x="314" y="572"/>
            <a:chExt cx="5184" cy="1320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314" y="572"/>
              <a:ext cx="5184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" y="572"/>
              <a:ext cx="5190" cy="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692150" y="2997200"/>
            <a:ext cx="7839075" cy="1974850"/>
            <a:chOff x="436" y="1888"/>
            <a:chExt cx="4938" cy="1244"/>
          </a:xfrm>
        </p:grpSpPr>
        <p:sp>
          <p:nvSpPr>
            <p:cNvPr id="7" name="AutoShape 9"/>
            <p:cNvSpPr>
              <a:spLocks noChangeAspect="1" noChangeArrowheads="1" noTextEdit="1"/>
            </p:cNvSpPr>
            <p:nvPr/>
          </p:nvSpPr>
          <p:spPr bwMode="auto">
            <a:xfrm>
              <a:off x="436" y="1888"/>
              <a:ext cx="4938" cy="1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4347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1888"/>
              <a:ext cx="4944" cy="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7943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548680"/>
            <a:ext cx="799288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09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468313" y="765175"/>
            <a:ext cx="8229600" cy="2979738"/>
            <a:chOff x="295" y="482"/>
            <a:chExt cx="5184" cy="1877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95" y="482"/>
              <a:ext cx="5184" cy="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482"/>
              <a:ext cx="5190" cy="1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3002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296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32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marL="0" indent="457200"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Лекция  </a:t>
            </a:r>
          </a:p>
          <a:p>
            <a:pPr marL="0" indent="457200"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457200" algn="ctr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Экономическая сущность и значение отдельных видов бюджета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Байжанова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Лаура</a:t>
            </a:r>
          </a:p>
          <a:p>
            <a:pPr marL="0" indent="457200" algn="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Магистратура 2 курс</a:t>
            </a:r>
          </a:p>
          <a:p>
            <a:pPr marL="0" indent="457200"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0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395288" y="1052513"/>
            <a:ext cx="8229600" cy="2446337"/>
            <a:chOff x="249" y="663"/>
            <a:chExt cx="5184" cy="1541"/>
          </a:xfrm>
        </p:grpSpPr>
        <p:sp>
          <p:nvSpPr>
            <p:cNvPr id="5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9" y="663"/>
              <a:ext cx="5184" cy="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844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663"/>
              <a:ext cx="5190" cy="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2"/>
          <p:cNvGrpSpPr>
            <a:grpSpLocks noChangeAspect="1"/>
          </p:cNvGrpSpPr>
          <p:nvPr/>
        </p:nvGrpSpPr>
        <p:grpSpPr bwMode="auto">
          <a:xfrm>
            <a:off x="461963" y="2535238"/>
            <a:ext cx="8220075" cy="1552575"/>
            <a:chOff x="291" y="1597"/>
            <a:chExt cx="5178" cy="978"/>
          </a:xfrm>
        </p:grpSpPr>
        <p:sp>
          <p:nvSpPr>
            <p:cNvPr id="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91" y="1597"/>
              <a:ext cx="5178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8445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1597"/>
              <a:ext cx="5184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6"/>
          <p:cNvGrpSpPr>
            <a:grpSpLocks noChangeAspect="1"/>
          </p:cNvGrpSpPr>
          <p:nvPr/>
        </p:nvGrpSpPr>
        <p:grpSpPr bwMode="auto">
          <a:xfrm>
            <a:off x="461963" y="4137025"/>
            <a:ext cx="6391275" cy="209550"/>
            <a:chOff x="291" y="2606"/>
            <a:chExt cx="4026" cy="132"/>
          </a:xfrm>
        </p:grpSpPr>
        <p:sp>
          <p:nvSpPr>
            <p:cNvPr id="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91" y="2606"/>
              <a:ext cx="402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8449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2606"/>
              <a:ext cx="403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371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4536504" cy="49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1116013" y="1401763"/>
            <a:ext cx="7056437" cy="4840287"/>
            <a:chOff x="703" y="883"/>
            <a:chExt cx="4445" cy="3049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703" y="883"/>
              <a:ext cx="4445" cy="3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883"/>
              <a:ext cx="4450" cy="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156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79388" y="1196975"/>
            <a:ext cx="8229600" cy="2084388"/>
            <a:chOff x="113" y="754"/>
            <a:chExt cx="5184" cy="1313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3" y="754"/>
              <a:ext cx="5184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754"/>
              <a:ext cx="5190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831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229600" cy="38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0362" y="4941168"/>
            <a:ext cx="334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19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18002"/>
            <a:ext cx="5857875" cy="50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82296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7"/>
          <p:cNvGrpSpPr>
            <a:grpSpLocks noChangeAspect="1"/>
          </p:cNvGrpSpPr>
          <p:nvPr/>
        </p:nvGrpSpPr>
        <p:grpSpPr bwMode="auto">
          <a:xfrm>
            <a:off x="250825" y="1341438"/>
            <a:ext cx="8229600" cy="1917700"/>
            <a:chOff x="158" y="845"/>
            <a:chExt cx="5184" cy="1208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158" y="845"/>
              <a:ext cx="5184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253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845"/>
              <a:ext cx="5190" cy="1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597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09600" y="2041525"/>
            <a:ext cx="8105775" cy="2447925"/>
            <a:chOff x="384" y="1286"/>
            <a:chExt cx="5106" cy="1542"/>
          </a:xfrm>
        </p:grpSpPr>
        <p:sp>
          <p:nvSpPr>
            <p:cNvPr id="6" name="AutoShape 6"/>
            <p:cNvSpPr>
              <a:spLocks noChangeAspect="1" noChangeArrowheads="1" noTextEdit="1"/>
            </p:cNvSpPr>
            <p:nvPr/>
          </p:nvSpPr>
          <p:spPr bwMode="auto">
            <a:xfrm>
              <a:off x="384" y="1286"/>
              <a:ext cx="5106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356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86"/>
              <a:ext cx="5112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1"/>
          <p:cNvGrpSpPr>
            <a:grpSpLocks noChangeAspect="1"/>
          </p:cNvGrpSpPr>
          <p:nvPr/>
        </p:nvGrpSpPr>
        <p:grpSpPr bwMode="auto">
          <a:xfrm>
            <a:off x="455613" y="1562100"/>
            <a:ext cx="8229600" cy="498475"/>
            <a:chOff x="287" y="984"/>
            <a:chExt cx="5184" cy="314"/>
          </a:xfrm>
        </p:grpSpPr>
        <p:sp>
          <p:nvSpPr>
            <p:cNvPr id="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87" y="984"/>
              <a:ext cx="518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356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984"/>
              <a:ext cx="518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849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29600" cy="29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8064896" cy="229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8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29600" cy="225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3" y="3119438"/>
            <a:ext cx="7483747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11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 noChangeAspect="1"/>
          </p:cNvGrpSpPr>
          <p:nvPr/>
        </p:nvGrpSpPr>
        <p:grpSpPr bwMode="auto">
          <a:xfrm>
            <a:off x="323850" y="1052513"/>
            <a:ext cx="8229600" cy="1906587"/>
            <a:chOff x="204" y="663"/>
            <a:chExt cx="5184" cy="1201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204" y="663"/>
              <a:ext cx="5184" cy="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663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663"/>
              <a:ext cx="5190" cy="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1"/>
          <p:cNvGrpSpPr>
            <a:grpSpLocks noChangeAspect="1"/>
          </p:cNvGrpSpPr>
          <p:nvPr/>
        </p:nvGrpSpPr>
        <p:grpSpPr bwMode="auto">
          <a:xfrm>
            <a:off x="423863" y="3068638"/>
            <a:ext cx="8296275" cy="1295400"/>
            <a:chOff x="267" y="1933"/>
            <a:chExt cx="5226" cy="816"/>
          </a:xfrm>
        </p:grpSpPr>
        <p:sp>
          <p:nvSpPr>
            <p:cNvPr id="7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67" y="1933"/>
              <a:ext cx="522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663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" y="1933"/>
              <a:ext cx="5232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977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007973" cy="85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Указом Президента Республики Казахстан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467544" y="2492374"/>
            <a:ext cx="7962900" cy="1927225"/>
            <a:chOff x="385" y="1677"/>
            <a:chExt cx="5016" cy="1214"/>
          </a:xfrm>
        </p:grpSpPr>
        <p:sp>
          <p:nvSpPr>
            <p:cNvPr id="6" name="AutoShape 6"/>
            <p:cNvSpPr>
              <a:spLocks noChangeAspect="1" noChangeArrowheads="1" noTextEdit="1"/>
            </p:cNvSpPr>
            <p:nvPr/>
          </p:nvSpPr>
          <p:spPr bwMode="auto">
            <a:xfrm>
              <a:off x="385" y="1677"/>
              <a:ext cx="5016" cy="1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76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677"/>
              <a:ext cx="5022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2"/>
          <p:cNvGrpSpPr>
            <a:grpSpLocks noChangeAspect="1"/>
          </p:cNvGrpSpPr>
          <p:nvPr/>
        </p:nvGrpSpPr>
        <p:grpSpPr bwMode="auto">
          <a:xfrm>
            <a:off x="342387" y="4353852"/>
            <a:ext cx="8290712" cy="562142"/>
            <a:chOff x="150" y="2784"/>
            <a:chExt cx="5367" cy="348"/>
          </a:xfrm>
        </p:grpSpPr>
        <p:sp>
          <p:nvSpPr>
            <p:cNvPr id="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50" y="2790"/>
              <a:ext cx="536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7661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" y="2784"/>
              <a:ext cx="5279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434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611560" y="1484784"/>
            <a:ext cx="7521575" cy="3888432"/>
            <a:chOff x="518" y="704"/>
            <a:chExt cx="4738" cy="2233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518" y="704"/>
              <a:ext cx="4738" cy="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" y="704"/>
              <a:ext cx="4743" cy="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167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468313" y="1014413"/>
            <a:ext cx="8229600" cy="3206750"/>
            <a:chOff x="295" y="639"/>
            <a:chExt cx="5184" cy="2020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95" y="639"/>
              <a:ext cx="5184" cy="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639"/>
              <a:ext cx="5190" cy="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589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 noChangeAspect="1"/>
          </p:cNvGrpSpPr>
          <p:nvPr/>
        </p:nvGrpSpPr>
        <p:grpSpPr bwMode="auto">
          <a:xfrm>
            <a:off x="250825" y="1268413"/>
            <a:ext cx="8229600" cy="1600200"/>
            <a:chOff x="158" y="799"/>
            <a:chExt cx="5184" cy="1008"/>
          </a:xfrm>
        </p:grpSpPr>
        <p:sp>
          <p:nvSpPr>
            <p:cNvPr id="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58" y="799"/>
              <a:ext cx="518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970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799"/>
              <a:ext cx="5190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2"/>
          <p:cNvGrpSpPr>
            <a:grpSpLocks noChangeAspect="1"/>
          </p:cNvGrpSpPr>
          <p:nvPr/>
        </p:nvGrpSpPr>
        <p:grpSpPr bwMode="auto">
          <a:xfrm>
            <a:off x="250825" y="3429000"/>
            <a:ext cx="8639175" cy="1905000"/>
            <a:chOff x="158" y="2160"/>
            <a:chExt cx="5442" cy="1200"/>
          </a:xfrm>
        </p:grpSpPr>
        <p:sp>
          <p:nvSpPr>
            <p:cNvPr id="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58" y="2160"/>
              <a:ext cx="544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9709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160"/>
              <a:ext cx="5448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6"/>
          <p:cNvGrpSpPr>
            <a:grpSpLocks noChangeAspect="1"/>
          </p:cNvGrpSpPr>
          <p:nvPr/>
        </p:nvGrpSpPr>
        <p:grpSpPr bwMode="auto">
          <a:xfrm>
            <a:off x="250825" y="2894013"/>
            <a:ext cx="6696075" cy="247650"/>
            <a:chOff x="158" y="1823"/>
            <a:chExt cx="4218" cy="156"/>
          </a:xfrm>
        </p:grpSpPr>
        <p:sp>
          <p:nvSpPr>
            <p:cNvPr id="10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58" y="1823"/>
              <a:ext cx="421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9713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823"/>
              <a:ext cx="422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622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323850" y="1341438"/>
            <a:ext cx="8229600" cy="3043237"/>
            <a:chOff x="204" y="845"/>
            <a:chExt cx="5184" cy="1917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4" y="845"/>
              <a:ext cx="5184" cy="1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845"/>
              <a:ext cx="5190" cy="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158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971550" y="908050"/>
            <a:ext cx="6985000" cy="4752975"/>
            <a:chOff x="612" y="572"/>
            <a:chExt cx="4400" cy="2994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572"/>
              <a:ext cx="4400" cy="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75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572"/>
              <a:ext cx="4405" cy="2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00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468313" y="2205038"/>
            <a:ext cx="8029575" cy="4257675"/>
            <a:chOff x="295" y="1389"/>
            <a:chExt cx="5058" cy="2682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95" y="1389"/>
              <a:ext cx="5058" cy="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277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389"/>
              <a:ext cx="5064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409575" y="1052513"/>
            <a:ext cx="8229600" cy="1109662"/>
            <a:chOff x="258" y="663"/>
            <a:chExt cx="5184" cy="699"/>
          </a:xfrm>
        </p:grpSpPr>
        <p:sp>
          <p:nvSpPr>
            <p:cNvPr id="7" name="AutoShape 9"/>
            <p:cNvSpPr>
              <a:spLocks noChangeAspect="1" noChangeArrowheads="1" noTextEdit="1"/>
            </p:cNvSpPr>
            <p:nvPr/>
          </p:nvSpPr>
          <p:spPr bwMode="auto">
            <a:xfrm>
              <a:off x="258" y="663"/>
              <a:ext cx="5184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277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663"/>
              <a:ext cx="5190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383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911" y="5805264"/>
            <a:ext cx="5591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2555875" y="1125538"/>
            <a:ext cx="3954463" cy="4387850"/>
            <a:chOff x="1610" y="709"/>
            <a:chExt cx="2491" cy="2764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1610" y="709"/>
              <a:ext cx="2491" cy="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709"/>
              <a:ext cx="2497" cy="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763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179388" y="1341438"/>
            <a:ext cx="8229600" cy="2084387"/>
            <a:chOff x="113" y="845"/>
            <a:chExt cx="5184" cy="1313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113" y="845"/>
              <a:ext cx="5184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482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845"/>
              <a:ext cx="5190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107950" y="3357563"/>
            <a:ext cx="8639175" cy="2390775"/>
            <a:chOff x="68" y="2115"/>
            <a:chExt cx="5442" cy="1506"/>
          </a:xfrm>
        </p:grpSpPr>
        <p:sp>
          <p:nvSpPr>
            <p:cNvPr id="7" name="AutoShape 9"/>
            <p:cNvSpPr>
              <a:spLocks noChangeAspect="1" noChangeArrowheads="1" noTextEdit="1"/>
            </p:cNvSpPr>
            <p:nvPr/>
          </p:nvSpPr>
          <p:spPr bwMode="auto">
            <a:xfrm>
              <a:off x="68" y="2115"/>
              <a:ext cx="5442" cy="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4827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115"/>
              <a:ext cx="5448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078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 noChangeAspect="1"/>
          </p:cNvGrpSpPr>
          <p:nvPr/>
        </p:nvGrpSpPr>
        <p:grpSpPr bwMode="auto">
          <a:xfrm>
            <a:off x="467544" y="847825"/>
            <a:ext cx="7521575" cy="2952750"/>
            <a:chOff x="497" y="391"/>
            <a:chExt cx="4738" cy="1860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497" y="391"/>
              <a:ext cx="4738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" y="391"/>
              <a:ext cx="4743" cy="1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1"/>
          <p:cNvGrpSpPr>
            <a:grpSpLocks noChangeAspect="1"/>
          </p:cNvGrpSpPr>
          <p:nvPr/>
        </p:nvGrpSpPr>
        <p:grpSpPr bwMode="auto">
          <a:xfrm>
            <a:off x="1259632" y="4076699"/>
            <a:ext cx="5591175" cy="238125"/>
            <a:chOff x="1105" y="2568"/>
            <a:chExt cx="3522" cy="150"/>
          </a:xfrm>
        </p:grpSpPr>
        <p:sp>
          <p:nvSpPr>
            <p:cNvPr id="7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105" y="2568"/>
              <a:ext cx="352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" y="2568"/>
              <a:ext cx="352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705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179513" y="380655"/>
            <a:ext cx="7848872" cy="1872208"/>
            <a:chOff x="353" y="482"/>
            <a:chExt cx="4972" cy="1142"/>
          </a:xfrm>
        </p:grpSpPr>
        <p:sp>
          <p:nvSpPr>
            <p:cNvPr id="5" name="AutoShape 7"/>
            <p:cNvSpPr>
              <a:spLocks noChangeAspect="1" noChangeArrowheads="1" noTextEdit="1"/>
            </p:cNvSpPr>
            <p:nvPr/>
          </p:nvSpPr>
          <p:spPr bwMode="auto">
            <a:xfrm>
              <a:off x="353" y="482"/>
              <a:ext cx="496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482"/>
              <a:ext cx="4969" cy="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AutoShape 11"/>
          <p:cNvSpPr>
            <a:spLocks noChangeAspect="1" noChangeArrowheads="1" noTextEdit="1"/>
          </p:cNvSpPr>
          <p:nvPr/>
        </p:nvSpPr>
        <p:spPr bwMode="auto">
          <a:xfrm>
            <a:off x="22651" y="2309035"/>
            <a:ext cx="8905875" cy="144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28" y="2309035"/>
            <a:ext cx="7292653" cy="145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6"/>
          <p:cNvGrpSpPr>
            <a:grpSpLocks noChangeAspect="1"/>
          </p:cNvGrpSpPr>
          <p:nvPr/>
        </p:nvGrpSpPr>
        <p:grpSpPr bwMode="auto">
          <a:xfrm>
            <a:off x="650200" y="3769138"/>
            <a:ext cx="7119779" cy="991793"/>
            <a:chOff x="222" y="2614"/>
            <a:chExt cx="5034" cy="771"/>
          </a:xfrm>
        </p:grpSpPr>
        <p:sp>
          <p:nvSpPr>
            <p:cNvPr id="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22" y="2614"/>
              <a:ext cx="5034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2614"/>
              <a:ext cx="5040" cy="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3155517"/>
            <a:ext cx="8229600" cy="194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78766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96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 noChangeAspect="1"/>
          </p:cNvGrpSpPr>
          <p:nvPr/>
        </p:nvGrpSpPr>
        <p:grpSpPr bwMode="auto">
          <a:xfrm>
            <a:off x="900114" y="687698"/>
            <a:ext cx="7008813" cy="827088"/>
            <a:chOff x="552" y="218"/>
            <a:chExt cx="4415" cy="521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567" y="218"/>
              <a:ext cx="4400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" y="223"/>
              <a:ext cx="4415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1"/>
          <p:cNvGrpSpPr>
            <a:grpSpLocks noChangeAspect="1"/>
          </p:cNvGrpSpPr>
          <p:nvPr/>
        </p:nvGrpSpPr>
        <p:grpSpPr bwMode="auto">
          <a:xfrm>
            <a:off x="467544" y="1988840"/>
            <a:ext cx="7521575" cy="2722562"/>
            <a:chOff x="518" y="963"/>
            <a:chExt cx="4738" cy="1715"/>
          </a:xfrm>
        </p:grpSpPr>
        <p:sp>
          <p:nvSpPr>
            <p:cNvPr id="7" name="AutoShape 10"/>
            <p:cNvSpPr>
              <a:spLocks noChangeAspect="1" noChangeArrowheads="1" noTextEdit="1"/>
            </p:cNvSpPr>
            <p:nvPr/>
          </p:nvSpPr>
          <p:spPr bwMode="auto">
            <a:xfrm>
              <a:off x="518" y="963"/>
              <a:ext cx="4738" cy="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" y="963"/>
              <a:ext cx="4744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5"/>
          <p:cNvGrpSpPr>
            <a:grpSpLocks noChangeAspect="1"/>
          </p:cNvGrpSpPr>
          <p:nvPr/>
        </p:nvGrpSpPr>
        <p:grpSpPr bwMode="auto">
          <a:xfrm>
            <a:off x="877888" y="4854575"/>
            <a:ext cx="7200900" cy="231775"/>
            <a:chOff x="553" y="3058"/>
            <a:chExt cx="4536" cy="146"/>
          </a:xfrm>
        </p:grpSpPr>
        <p:sp>
          <p:nvSpPr>
            <p:cNvPr id="9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53" y="3058"/>
              <a:ext cx="453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36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3058"/>
              <a:ext cx="454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257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431944" y="1196752"/>
            <a:ext cx="8229600" cy="1728787"/>
            <a:chOff x="288" y="443"/>
            <a:chExt cx="5184" cy="1089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8" y="443"/>
              <a:ext cx="5184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43"/>
              <a:ext cx="5190" cy="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708169" y="3051894"/>
            <a:ext cx="3838575" cy="266700"/>
            <a:chOff x="462" y="1525"/>
            <a:chExt cx="2418" cy="168"/>
          </a:xfrm>
        </p:grpSpPr>
        <p:sp>
          <p:nvSpPr>
            <p:cNvPr id="7" name="AutoShape 9"/>
            <p:cNvSpPr>
              <a:spLocks noChangeAspect="1" noChangeArrowheads="1" noTextEdit="1"/>
            </p:cNvSpPr>
            <p:nvPr/>
          </p:nvSpPr>
          <p:spPr bwMode="auto">
            <a:xfrm>
              <a:off x="462" y="1525"/>
              <a:ext cx="241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" y="1525"/>
              <a:ext cx="24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274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540283" y="329034"/>
            <a:ext cx="7789864" cy="3802063"/>
            <a:chOff x="349" y="623"/>
            <a:chExt cx="4907" cy="2395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518" y="716"/>
              <a:ext cx="4738" cy="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" y="623"/>
              <a:ext cx="4743" cy="2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285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43</Words>
  <Application>Microsoft Office PowerPoint</Application>
  <PresentationFormat>Экран (4:3)</PresentationFormat>
  <Paragraphs>15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20</cp:revision>
  <dcterms:created xsi:type="dcterms:W3CDTF">2013-10-20T14:39:52Z</dcterms:created>
  <dcterms:modified xsi:type="dcterms:W3CDTF">2013-10-20T17:08:48Z</dcterms:modified>
</cp:coreProperties>
</file>